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755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7F1364-F121-A6B0-FBDA-936F4147E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995328E-65D6-F899-64B6-63EBC206FA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909147D-3405-3ACC-533E-54FFBEFC9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D3678D-2533-7103-D0F2-343BB39B8B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1DB8361-9B5C-723A-D645-15B43AFEE1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64214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460345E-7AFD-FDF5-6941-842DBBC0A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B11632E-A1F2-4D5E-C03D-4586D59C83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0AB6747-A6A3-6235-32C1-6CD591FCE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21AA04B-3216-5664-D069-304E87F28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C4109A7-D0C5-95BF-1D56-454AE04CE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8922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1C97FE8-D1AA-D885-DFB4-ECF21FF9FA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398C02FD-6917-1A91-AB5F-6FA90F88BC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FBA4AE0-6EF7-E421-381E-70DA64BC4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C999F9F-9B54-07D1-B4A0-88056B84C6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DB1630-9958-868F-E182-7CACA5600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2999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7078D30-6C1C-8F17-FD07-6392777F8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18EDB0B-71F3-0DA3-53C8-F4CB07D2B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81D3EA3-31A1-8DCA-EB04-32B71198D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BEBCD3B-145C-2775-B028-854B6FD057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669ABB6-EA30-DEA6-20A7-CDD40337B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8560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712194-C5F9-2F15-EFF8-2F505785B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3DCCF5C-3CF6-4789-F94E-B8EB4C0DA5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06C70B0-16A8-2A04-3866-F4733DA09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7448D9-CED4-6682-9152-06D61615F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45F76A-9F61-1C05-1617-939379792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64286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34889B-318B-A572-84B8-20089D664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3E98105-4656-1B63-A80B-762297ED2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09661F-5CAE-42B4-5E5C-AB88052153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6B9359C-B915-526B-F21B-9DA31CA7D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04C5A0CA-D5FD-CF9E-F8C6-CD5753513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AD1A8EF-8FB3-BC34-6E75-176FFF203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0979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38A88C2-81D4-C113-7A96-D54E2A17BF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9592A47-A65D-6E17-F1D6-6A4057CE4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D38B40D-2AD1-8DFB-36E3-40009AFD5E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6FBAFA77-85A7-B465-684C-859CFFA8B09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3A7BE41-39FD-24CB-AFAB-62AC75289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355F92-B12F-F6AE-98DB-E1063494C3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9F9D8043-147B-7508-0BB2-CA029A415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0F8FF660-E407-3CE1-D228-8A2AF082F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2119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FF78E09-9CE6-F7B9-915B-C0A45209D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7E970C7-6B82-E2AD-E691-49C143741D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AA2FF3D5-BCC8-ADCE-C042-41D8F762C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E7DE72F-1F7E-20A0-D35F-5DBB6AA17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08660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C02C8DD-CB0A-E6B6-D1B6-534372D6E3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6914805-D541-AC0C-2E30-C8E626165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A9B7BA39-49C9-C4B1-BE22-77BCBFE29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54311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A3947C-5DBB-E479-8770-BCDC769E6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D3B67F2-0B3F-11C8-3E7F-FF84A1CBEB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D455B41-5D2F-E70B-54EC-92EF5441D2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2D6CA87-BE10-CDBB-61D9-2175F528E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1381F6F-D5EB-6B02-92F2-89482CE79B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A260574-DE44-B37B-BDF6-91D758FDD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5242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4092B7-FDB9-3419-E782-A7085443F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2922026-AB74-86F8-B134-A9AD3C043C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33EDA6D-5858-865E-2714-E3390A449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5B7E041-AD2A-715E-AEF0-B8740B89F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ED4AE72-5F42-485F-08F4-2C8A2E3F5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02C76E-A545-3B00-3BC3-339B5485F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39474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50F41343-6C45-2206-E6C4-535EC022A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10437C4-EFBB-A6D0-F601-32F3DA6150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DC025E9-3C35-2EBC-1012-C1ECD9FC0A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5D191-ACA6-4B92-842A-8DA52420A7BE}" type="datetimeFigureOut">
              <a:rPr lang="zh-CN" altLang="en-US" smtClean="0"/>
              <a:t>2023/4/22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34C9088-4663-4A8A-97A6-BD15BDE992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EF3C432-9FA2-5F1B-BAEE-3BC32DEC0C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6E3B90-3536-4386-B118-856130220C2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196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57822D4-7AC0-4C5D-DED0-DBBD64793A0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21</a:t>
            </a:r>
            <a:r>
              <a:rPr lang="zh-CN" altLang="en-US" dirty="0"/>
              <a:t>班</a:t>
            </a:r>
            <a:br>
              <a:rPr lang="en-US" altLang="zh-CN" dirty="0"/>
            </a:b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6F0DBFA0-A709-C83A-BAC5-C71B05D27D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8873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表格 10">
            <a:extLst>
              <a:ext uri="{FF2B5EF4-FFF2-40B4-BE49-F238E27FC236}">
                <a16:creationId xmlns:a16="http://schemas.microsoft.com/office/drawing/2014/main" id="{B28A601B-8C12-0687-4AE5-6CF8E033207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0220281"/>
              </p:ext>
            </p:extLst>
          </p:nvPr>
        </p:nvGraphicFramePr>
        <p:xfrm>
          <a:off x="1684910" y="735719"/>
          <a:ext cx="1466851" cy="5975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66851">
                  <a:extLst>
                    <a:ext uri="{9D8B030D-6E8A-4147-A177-3AD203B41FA5}">
                      <a16:colId xmlns:a16="http://schemas.microsoft.com/office/drawing/2014/main" val="803418472"/>
                    </a:ext>
                  </a:extLst>
                </a:gridCol>
              </a:tblGrid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鲍秉徽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131612984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朱芯琳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869106747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孔灵敏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510453002"/>
                  </a:ext>
                </a:extLst>
              </a:tr>
              <a:tr h="20793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陈圣俍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612073444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潘磊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647766618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胡曦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466717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罗梓欣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12756153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李中澳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974474624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罗嘉杰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616228148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朱慧玲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877826107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胡嘉慧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170150238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严成斌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181103089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陈婧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291606572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陈艺涵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111683712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李颖镟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226720416"/>
                  </a:ext>
                </a:extLst>
              </a:tr>
              <a:tr h="210113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贺鑫淼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022910934"/>
                  </a:ext>
                </a:extLst>
              </a:tr>
            </a:tbl>
          </a:graphicData>
        </a:graphic>
      </p:graphicFrame>
      <p:graphicFrame>
        <p:nvGraphicFramePr>
          <p:cNvPr id="13" name="表格 12">
            <a:extLst>
              <a:ext uri="{FF2B5EF4-FFF2-40B4-BE49-F238E27FC236}">
                <a16:creationId xmlns:a16="http://schemas.microsoft.com/office/drawing/2014/main" id="{F5CA835B-8360-5765-07B2-1DF98A5E37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2274576"/>
              </p:ext>
            </p:extLst>
          </p:nvPr>
        </p:nvGraphicFramePr>
        <p:xfrm>
          <a:off x="4077916" y="768003"/>
          <a:ext cx="1661403" cy="48547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61403">
                  <a:extLst>
                    <a:ext uri="{9D8B030D-6E8A-4147-A177-3AD203B41FA5}">
                      <a16:colId xmlns:a16="http://schemas.microsoft.com/office/drawing/2014/main" val="1887366967"/>
                    </a:ext>
                  </a:extLst>
                </a:gridCol>
              </a:tblGrid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王敏婕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802100682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廖昊荣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311350408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尹子俊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161257485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张锦秀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573836076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雷智云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38261189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甘丽瑜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576934133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詹骐境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467053103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周丹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526762403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雷智超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90807545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陈明慧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668531529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颜光乐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920521518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周鑫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986567661"/>
                  </a:ext>
                </a:extLst>
              </a:tr>
              <a:tr h="368192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周铄宸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030632588"/>
                  </a:ext>
                </a:extLst>
              </a:tr>
            </a:tbl>
          </a:graphicData>
        </a:graphic>
      </p:graphicFrame>
      <p:graphicFrame>
        <p:nvGraphicFramePr>
          <p:cNvPr id="15" name="表格 14">
            <a:extLst>
              <a:ext uri="{FF2B5EF4-FFF2-40B4-BE49-F238E27FC236}">
                <a16:creationId xmlns:a16="http://schemas.microsoft.com/office/drawing/2014/main" id="{9ABBD3C8-FE36-5BD3-E9C2-9321C8FE5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343455"/>
              </p:ext>
            </p:extLst>
          </p:nvPr>
        </p:nvGraphicFramePr>
        <p:xfrm>
          <a:off x="6753021" y="765935"/>
          <a:ext cx="1700315" cy="5967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00315">
                  <a:extLst>
                    <a:ext uri="{9D8B030D-6E8A-4147-A177-3AD203B41FA5}">
                      <a16:colId xmlns:a16="http://schemas.microsoft.com/office/drawing/2014/main" val="901424263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李佳宜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4693714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张韩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13771665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易杰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93716018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雷铭逸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09678350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李嘉乐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7685994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杨松建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27067038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庄子贤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57544928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林逸凡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584881765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黄懿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42633341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康卓诚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345063923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曾敏娟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143372864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梁耿豪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55580696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张倩茹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404118358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陈子凝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6207815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周俊安</a:t>
                      </a:r>
                      <a:endParaRPr lang="en-US" altLang="zh-CN" sz="24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zh-CN" alt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等线" panose="02010600030101010101" pitchFamily="2" charset="-122"/>
                          <a:ea typeface="+mn-ea"/>
                        </a:rPr>
                        <a:t>廖钦震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888976109"/>
                  </a:ext>
                </a:extLst>
              </a:tr>
            </a:tbl>
          </a:graphicData>
        </a:graphic>
      </p:graphicFrame>
      <p:sp>
        <p:nvSpPr>
          <p:cNvPr id="17" name="文本框 16">
            <a:extLst>
              <a:ext uri="{FF2B5EF4-FFF2-40B4-BE49-F238E27FC236}">
                <a16:creationId xmlns:a16="http://schemas.microsoft.com/office/drawing/2014/main" id="{35146F17-C189-A068-FD3E-DE9888C6D144}"/>
              </a:ext>
            </a:extLst>
          </p:cNvPr>
          <p:cNvSpPr txBox="1"/>
          <p:nvPr/>
        </p:nvSpPr>
        <p:spPr>
          <a:xfrm>
            <a:off x="1770434" y="194553"/>
            <a:ext cx="19358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120-130+</a:t>
            </a:r>
            <a:endParaRPr lang="zh-CN" altLang="en-US" sz="2400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61E6F243-7BF4-551D-430F-F376CF2B3BDA}"/>
              </a:ext>
            </a:extLst>
          </p:cNvPr>
          <p:cNvSpPr txBox="1"/>
          <p:nvPr/>
        </p:nvSpPr>
        <p:spPr>
          <a:xfrm>
            <a:off x="4461753" y="230221"/>
            <a:ext cx="1342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110+</a:t>
            </a:r>
            <a:endParaRPr lang="zh-CN" altLang="en-US" sz="2400" dirty="0"/>
          </a:p>
        </p:txBody>
      </p:sp>
      <p:sp>
        <p:nvSpPr>
          <p:cNvPr id="19" name="文本框 18">
            <a:extLst>
              <a:ext uri="{FF2B5EF4-FFF2-40B4-BE49-F238E27FC236}">
                <a16:creationId xmlns:a16="http://schemas.microsoft.com/office/drawing/2014/main" id="{2ACBEA96-B76C-6E5C-1EA9-807C7BF242E9}"/>
              </a:ext>
            </a:extLst>
          </p:cNvPr>
          <p:cNvSpPr txBox="1"/>
          <p:nvPr/>
        </p:nvSpPr>
        <p:spPr>
          <a:xfrm>
            <a:off x="7153073" y="256162"/>
            <a:ext cx="1342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100+</a:t>
            </a:r>
            <a:endParaRPr lang="zh-CN" altLang="en-US" sz="2400" dirty="0"/>
          </a:p>
        </p:txBody>
      </p:sp>
      <p:graphicFrame>
        <p:nvGraphicFramePr>
          <p:cNvPr id="23" name="表格 22">
            <a:extLst>
              <a:ext uri="{FF2B5EF4-FFF2-40B4-BE49-F238E27FC236}">
                <a16:creationId xmlns:a16="http://schemas.microsoft.com/office/drawing/2014/main" id="{42C7647E-28B9-79E1-6AC1-DED383882B0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2753131"/>
              </p:ext>
            </p:extLst>
          </p:nvPr>
        </p:nvGraphicFramePr>
        <p:xfrm>
          <a:off x="9505950" y="772136"/>
          <a:ext cx="1651675" cy="33609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51675">
                  <a:extLst>
                    <a:ext uri="{9D8B030D-6E8A-4147-A177-3AD203B41FA5}">
                      <a16:colId xmlns:a16="http://schemas.microsoft.com/office/drawing/2014/main" val="4193474211"/>
                    </a:ext>
                  </a:extLst>
                </a:gridCol>
              </a:tblGrid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尹章益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44091643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苏正华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766786092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何嘉铭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285418060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彭紫宣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62390344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甘迪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3588570326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肖伟哲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145254097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邓珺瑜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2902461409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>
                          <a:effectLst/>
                        </a:rPr>
                        <a:t>钟宇瀚</a:t>
                      </a:r>
                      <a:endParaRPr lang="zh-CN" altLang="en-US" sz="24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1141576921"/>
                  </a:ext>
                </a:extLst>
              </a:tr>
              <a:tr h="1771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2400" u="none" strike="noStrike" dirty="0">
                          <a:effectLst/>
                        </a:rPr>
                        <a:t>龚铭杰</a:t>
                      </a:r>
                      <a:endParaRPr lang="zh-CN" alt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7684" marR="7684" marT="7684" marB="0" anchor="ctr"/>
                </a:tc>
                <a:extLst>
                  <a:ext uri="{0D108BD9-81ED-4DB2-BD59-A6C34878D82A}">
                    <a16:rowId xmlns:a16="http://schemas.microsoft.com/office/drawing/2014/main" val="4397979"/>
                  </a:ext>
                </a:extLst>
              </a:tr>
            </a:tbl>
          </a:graphicData>
        </a:graphic>
      </p:graphicFrame>
      <p:sp>
        <p:nvSpPr>
          <p:cNvPr id="24" name="文本框 23">
            <a:extLst>
              <a:ext uri="{FF2B5EF4-FFF2-40B4-BE49-F238E27FC236}">
                <a16:creationId xmlns:a16="http://schemas.microsoft.com/office/drawing/2014/main" id="{4076B607-AC6D-7824-7424-84CA4CEA515A}"/>
              </a:ext>
            </a:extLst>
          </p:cNvPr>
          <p:cNvSpPr txBox="1"/>
          <p:nvPr/>
        </p:nvSpPr>
        <p:spPr>
          <a:xfrm>
            <a:off x="9766571" y="252919"/>
            <a:ext cx="13424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90+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112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125</Words>
  <Application>Microsoft Office PowerPoint</Application>
  <PresentationFormat>宽屏</PresentationFormat>
  <Paragraphs>59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21班 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21班 </dc:title>
  <dc:creator>L H</dc:creator>
  <cp:lastModifiedBy>L H</cp:lastModifiedBy>
  <cp:revision>1</cp:revision>
  <dcterms:created xsi:type="dcterms:W3CDTF">2023-04-22T13:56:57Z</dcterms:created>
  <dcterms:modified xsi:type="dcterms:W3CDTF">2023-04-22T14:23:44Z</dcterms:modified>
</cp:coreProperties>
</file>