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5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BDDBFC-0B18-B662-4E5B-D1D98E0017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779AD0C-57A2-57CB-C7D7-03634E9B9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542D901-CF17-A2C0-828D-931F07567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DA2-060B-4201-8448-E876188588DA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70E0EED-2C71-3AA5-94BD-B34203FEA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EEB1C93-BD06-8BC5-0D82-78B5D79D6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08D9-9EB5-46AD-819E-779B9F438F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525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057ECF-F523-A9BA-9A02-F66289DF9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76912B4-A775-1A40-D8A7-596D52F507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0A4C76-C661-E3F3-FE26-E868B68E8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DA2-060B-4201-8448-E876188588DA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7279DD6-49F0-2194-FAD8-069BBCFA5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E6FDB8-181D-6B64-8212-94F38A4F6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08D9-9EB5-46AD-819E-779B9F438F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628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FDB0C71-14F8-05AA-EC1A-77F72685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89B8AC9-3735-3E73-C9C2-4E54803FBE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8792E3-0876-2132-9035-611678C33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DA2-060B-4201-8448-E876188588DA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2D96B62-D225-D542-62C6-9D042AF4C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4E0559-F8E5-E3DD-28EC-F413460EA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08D9-9EB5-46AD-819E-779B9F438F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943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2F1EE2-2C8F-57CD-2CF7-5F5C45A11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1C28BC-DD74-DFC6-5AD6-DC6F9C145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943526C-41AE-1DA4-8277-0F82CEEF5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DA2-060B-4201-8448-E876188588DA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DBC6C5-13AE-9515-995A-237F4E39C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9507BD7-C551-63C9-9AA6-E7DE170EC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08D9-9EB5-46AD-819E-779B9F438F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3554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B80925-919A-210F-2D5B-6825C4300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3D27285-2294-8BD1-B5C3-51054FE79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2DFD61-997A-53A4-AD2C-77AF6138A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DA2-060B-4201-8448-E876188588DA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7E07C5-5B1C-9CE7-9AC0-3B8E63E15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C2DF8B1-3AFC-5374-467F-B37918E48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08D9-9EB5-46AD-819E-779B9F438F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6184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FAC6EE-2B4C-CC11-4712-38E5AB8D4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E4ECEDE-26BD-9F95-B0DD-30B1ED71B9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D5E0923-3223-4155-0B49-F82C9B087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C9E0A38-4182-ECB3-EEC0-47FD98C33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DA2-060B-4201-8448-E876188588DA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26CAA2C-0A51-75AA-DB51-A964833C0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ACB9D4A-AE01-C3D8-C630-B85CDCCAA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08D9-9EB5-46AD-819E-779B9F438F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0882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E7CB81-E397-7423-56FF-D762E3093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02AA3E7-14BD-AA30-CF76-294718BF3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0FCE3BB-8172-3F1B-DEDA-169CEC3003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E16FB03-C3D6-0081-A525-129C8DE621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4EE7ECD-B52B-5E18-7930-9CD87A205A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5B2903A-615C-60C0-E4D7-EE10A1725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DA2-060B-4201-8448-E876188588DA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4DC2CC8-FC4A-3C55-3190-14207F9A4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2F3A98B-9DF4-7B33-4DBA-53D718493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08D9-9EB5-46AD-819E-779B9F438F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1260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8CEEE5-3A42-03E0-0C0D-7FEB8D533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F35C2C0-6222-7437-6498-B17D3A855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DA2-060B-4201-8448-E876188588DA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78AA5B5-AE6C-07C1-05BF-0DFE46EB5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2B143F6-B212-214E-6206-52B90A3C4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08D9-9EB5-46AD-819E-779B9F438F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291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9E6A5BA-78D3-7E8B-BB3B-A347AF9B2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DA2-060B-4201-8448-E876188588DA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375BAC6-A980-97BE-3083-C7D1E40C6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E30C32-F865-4F4C-FE2B-15C4A7406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08D9-9EB5-46AD-819E-779B9F438F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275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C2CECA-1247-E4BB-0F6C-9C3C47BBE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E91DEE-1BEE-867E-9708-B7A9F9421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C1C2824-B050-911D-009C-029C824C5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B489135-8D27-BC60-FA7A-0FCE48F2A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DA2-060B-4201-8448-E876188588DA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F513795-9C00-D92C-7F6F-08F1E9A53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28D8B19-09AE-6376-DB1B-F2855F796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08D9-9EB5-46AD-819E-779B9F438F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03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64EB70-1ADF-2B8F-5DC7-39D97B4D5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8938649-8089-36B0-1E91-079D256470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877086A-ABA1-9E47-33A5-E10B9C25C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6B9647A-10E4-455F-DAB9-C409BFFDF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DA2-060B-4201-8448-E876188588DA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A07F5E2-4257-7AB2-FC7F-0B1001348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2384351-83E2-9A1A-731B-381AB8A4B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08D9-9EB5-46AD-819E-779B9F438F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722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CBDF172-DFC0-A1CD-4873-9EAFB457F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95F5287-1483-45A4-55E9-62AD5A4FF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A68616E-C118-AA90-BD77-985F0CE0FF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85DA2-060B-4201-8448-E876188588DA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280483F-ECC4-EF9B-748E-F455B2809F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7942FE4-525A-DC18-AEFE-C2C609C9CE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B08D9-9EB5-46AD-819E-779B9F438F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28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50AB7C-156B-3507-7D2D-22738AF004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22</a:t>
            </a:r>
            <a:r>
              <a:rPr lang="zh-CN" altLang="en-US" dirty="0"/>
              <a:t>班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B7AF7C2-FFA8-5D2D-1F37-CEDD7009BB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7596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B25FEC28-5C1F-6206-50BA-26DCC63DA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009925"/>
              </p:ext>
            </p:extLst>
          </p:nvPr>
        </p:nvGraphicFramePr>
        <p:xfrm>
          <a:off x="799694" y="935014"/>
          <a:ext cx="1369573" cy="11126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9573">
                  <a:extLst>
                    <a:ext uri="{9D8B030D-6E8A-4147-A177-3AD203B41FA5}">
                      <a16:colId xmlns:a16="http://schemas.microsoft.com/office/drawing/2014/main" val="626407127"/>
                    </a:ext>
                  </a:extLst>
                </a:gridCol>
              </a:tblGrid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熊泽铭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302559386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刘嘉贤</a:t>
                      </a:r>
                      <a:endParaRPr lang="en-US" altLang="zh-CN" sz="24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zh-CN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吴凡</a:t>
                      </a: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937680615"/>
                  </a:ext>
                </a:extLst>
              </a:tr>
            </a:tbl>
          </a:graphicData>
        </a:graphic>
      </p:graphicFrame>
      <p:sp>
        <p:nvSpPr>
          <p:cNvPr id="6" name="文本框 5">
            <a:extLst>
              <a:ext uri="{FF2B5EF4-FFF2-40B4-BE49-F238E27FC236}">
                <a16:creationId xmlns:a16="http://schemas.microsoft.com/office/drawing/2014/main" id="{99F26925-7F41-6147-1C33-64A8EE47E1B7}"/>
              </a:ext>
            </a:extLst>
          </p:cNvPr>
          <p:cNvSpPr txBox="1"/>
          <p:nvPr/>
        </p:nvSpPr>
        <p:spPr>
          <a:xfrm flipH="1">
            <a:off x="797668" y="421209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130-140+</a:t>
            </a:r>
            <a:endParaRPr lang="zh-CN" altLang="en-US" sz="2400" dirty="0"/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A708B60A-E66A-578D-B449-E85E8BF909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850184"/>
              </p:ext>
            </p:extLst>
          </p:nvPr>
        </p:nvGraphicFramePr>
        <p:xfrm>
          <a:off x="3037055" y="963039"/>
          <a:ext cx="1457123" cy="5228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7123">
                  <a:extLst>
                    <a:ext uri="{9D8B030D-6E8A-4147-A177-3AD203B41FA5}">
                      <a16:colId xmlns:a16="http://schemas.microsoft.com/office/drawing/2014/main" val="751461544"/>
                    </a:ext>
                  </a:extLst>
                </a:gridCol>
              </a:tblGrid>
              <a:tr h="10755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李晓君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523125731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陈希杰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229446158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陆俊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973784452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梁佑熙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811898559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余星然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340172818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柳润哲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591603569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黄友榜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4144550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向阳开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673824004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郭梓元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026209434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陈睿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033575278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翁嘉明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020679026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张爱传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250890255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袁鸣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396672920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李伟杰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745303373"/>
                  </a:ext>
                </a:extLst>
              </a:tr>
            </a:tbl>
          </a:graphicData>
        </a:graphic>
      </p:graphicFrame>
      <p:sp>
        <p:nvSpPr>
          <p:cNvPr id="11" name="文本框 10">
            <a:extLst>
              <a:ext uri="{FF2B5EF4-FFF2-40B4-BE49-F238E27FC236}">
                <a16:creationId xmlns:a16="http://schemas.microsoft.com/office/drawing/2014/main" id="{878884B4-A551-0A1A-E25A-352180648453}"/>
              </a:ext>
            </a:extLst>
          </p:cNvPr>
          <p:cNvSpPr txBox="1"/>
          <p:nvPr/>
        </p:nvSpPr>
        <p:spPr>
          <a:xfrm flipH="1">
            <a:off x="3031787" y="437422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120-130+</a:t>
            </a:r>
            <a:endParaRPr lang="zh-CN" altLang="en-US" sz="2400" dirty="0"/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6EC9F92B-A454-B685-1B42-E42AAB6811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413061"/>
              </p:ext>
            </p:extLst>
          </p:nvPr>
        </p:nvGraphicFramePr>
        <p:xfrm>
          <a:off x="5644070" y="995354"/>
          <a:ext cx="1505760" cy="5228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5760">
                  <a:extLst>
                    <a:ext uri="{9D8B030D-6E8A-4147-A177-3AD203B41FA5}">
                      <a16:colId xmlns:a16="http://schemas.microsoft.com/office/drawing/2014/main" val="3604542775"/>
                    </a:ext>
                  </a:extLst>
                </a:gridCol>
              </a:tblGrid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颜桂琛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675371781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谢小聪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923940201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许凤玲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223160118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康佳怡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799650097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文琳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26751264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冯海琦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346299999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阮孟茹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068428177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刘洁蕊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380772218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王有智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477276515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上官星宇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987077807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谢志锋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4290552856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苏晓洋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017512997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杨宇航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909441695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吴奇轩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021658587"/>
                  </a:ext>
                </a:extLst>
              </a:tr>
            </a:tbl>
          </a:graphicData>
        </a:graphic>
      </p:graphicFrame>
      <p:sp>
        <p:nvSpPr>
          <p:cNvPr id="14" name="文本框 13">
            <a:extLst>
              <a:ext uri="{FF2B5EF4-FFF2-40B4-BE49-F238E27FC236}">
                <a16:creationId xmlns:a16="http://schemas.microsoft.com/office/drawing/2014/main" id="{D5BD07B2-F77C-19E9-1061-942525166349}"/>
              </a:ext>
            </a:extLst>
          </p:cNvPr>
          <p:cNvSpPr txBox="1"/>
          <p:nvPr/>
        </p:nvSpPr>
        <p:spPr>
          <a:xfrm flipH="1">
            <a:off x="5655013" y="473089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110-120+</a:t>
            </a:r>
            <a:endParaRPr lang="zh-CN" altLang="en-US" sz="2400" dirty="0"/>
          </a:p>
        </p:txBody>
      </p: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7A2FBE1E-2D61-888C-5A15-65D64E012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319806"/>
              </p:ext>
            </p:extLst>
          </p:nvPr>
        </p:nvGraphicFramePr>
        <p:xfrm>
          <a:off x="7939795" y="982493"/>
          <a:ext cx="1729497" cy="5228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9497">
                  <a:extLst>
                    <a:ext uri="{9D8B030D-6E8A-4147-A177-3AD203B41FA5}">
                      <a16:colId xmlns:a16="http://schemas.microsoft.com/office/drawing/2014/main" val="2776996214"/>
                    </a:ext>
                  </a:extLst>
                </a:gridCol>
              </a:tblGrid>
              <a:tr h="13673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周威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785952328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刘晓峰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829649942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曾朝和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085369946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张盈滢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200580750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刘谭辉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216499228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韩子阳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726117122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李信言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3737360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郑秀丽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098640820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肖晨羲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643438736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胡思凯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831971136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吴瑞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54456369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黄诗仪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293863278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张天祎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31394608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徐慎之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795387376"/>
                  </a:ext>
                </a:extLst>
              </a:tr>
            </a:tbl>
          </a:graphicData>
        </a:graphic>
      </p:graphicFrame>
      <p:sp>
        <p:nvSpPr>
          <p:cNvPr id="17" name="文本框 16">
            <a:extLst>
              <a:ext uri="{FF2B5EF4-FFF2-40B4-BE49-F238E27FC236}">
                <a16:creationId xmlns:a16="http://schemas.microsoft.com/office/drawing/2014/main" id="{B2D9ECC2-5749-F83F-A6B7-06936B21B4C7}"/>
              </a:ext>
            </a:extLst>
          </p:cNvPr>
          <p:cNvSpPr txBox="1"/>
          <p:nvPr/>
        </p:nvSpPr>
        <p:spPr>
          <a:xfrm flipH="1">
            <a:off x="8025319" y="460119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100-110+</a:t>
            </a:r>
            <a:endParaRPr lang="zh-CN" altLang="en-US" sz="2400" dirty="0"/>
          </a:p>
        </p:txBody>
      </p:sp>
      <p:graphicFrame>
        <p:nvGraphicFramePr>
          <p:cNvPr id="19" name="表格 18">
            <a:extLst>
              <a:ext uri="{FF2B5EF4-FFF2-40B4-BE49-F238E27FC236}">
                <a16:creationId xmlns:a16="http://schemas.microsoft.com/office/drawing/2014/main" id="{42AA116F-0B7E-B868-59FE-DB995687BC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818944"/>
              </p:ext>
            </p:extLst>
          </p:nvPr>
        </p:nvGraphicFramePr>
        <p:xfrm>
          <a:off x="10274435" y="937506"/>
          <a:ext cx="1632220" cy="336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2220">
                  <a:extLst>
                    <a:ext uri="{9D8B030D-6E8A-4147-A177-3AD203B41FA5}">
                      <a16:colId xmlns:a16="http://schemas.microsoft.com/office/drawing/2014/main" val="2395658926"/>
                    </a:ext>
                  </a:extLst>
                </a:gridCol>
              </a:tblGrid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李艾嘉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4087121748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先智诚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524520494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罗婉婷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843006938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吴凡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4170227583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陈鹏海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298205164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岑宇轩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84467998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苏雯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191715278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刘健盛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4207970567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李云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921041567"/>
                  </a:ext>
                </a:extLst>
              </a:tr>
            </a:tbl>
          </a:graphicData>
        </a:graphic>
      </p:graphicFrame>
      <p:sp>
        <p:nvSpPr>
          <p:cNvPr id="20" name="文本框 19">
            <a:extLst>
              <a:ext uri="{FF2B5EF4-FFF2-40B4-BE49-F238E27FC236}">
                <a16:creationId xmlns:a16="http://schemas.microsoft.com/office/drawing/2014/main" id="{32E8E40A-D321-07FC-7F5B-1AFA3AE99E72}"/>
              </a:ext>
            </a:extLst>
          </p:cNvPr>
          <p:cNvSpPr txBox="1"/>
          <p:nvPr/>
        </p:nvSpPr>
        <p:spPr>
          <a:xfrm flipH="1">
            <a:off x="10220528" y="408238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90-100+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15957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135</Words>
  <Application>Microsoft Office PowerPoint</Application>
  <PresentationFormat>宽屏</PresentationFormat>
  <Paragraphs>60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22班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22班</dc:title>
  <dc:creator>L H</dc:creator>
  <cp:lastModifiedBy>L H</cp:lastModifiedBy>
  <cp:revision>2</cp:revision>
  <dcterms:created xsi:type="dcterms:W3CDTF">2023-04-22T14:24:49Z</dcterms:created>
  <dcterms:modified xsi:type="dcterms:W3CDTF">2023-04-22T14:34:00Z</dcterms:modified>
</cp:coreProperties>
</file>